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Gaegu" pitchFamily="2" charset="0"/>
      <p:regular r:id="rId18"/>
      <p:bold r:id="rId19"/>
    </p:embeddedFont>
    <p:embeddedFont>
      <p:font typeface="Gaegu Bold" charset="0"/>
      <p:regular r:id="rId20"/>
    </p:embeddedFont>
    <p:embeddedFont>
      <p:font typeface="One Little Font" panose="020B0604020202020204" charset="0"/>
      <p:regular r:id="rId21"/>
    </p:embeddedFont>
    <p:embeddedFont>
      <p:font typeface="Stars &amp; Love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9818AA-0444-4B9C-99D2-C32D5B4B6E96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FBBC88-9098-4412-80DD-1E9365E565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601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BBC88-9098-4412-80DD-1E9365E5651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327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10" Type="http://schemas.openxmlformats.org/officeDocument/2006/relationships/image" Target="../media/image16.jp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svg"/><Relationship Id="rId7" Type="http://schemas.openxmlformats.org/officeDocument/2006/relationships/image" Target="../media/image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svg"/><Relationship Id="rId7" Type="http://schemas.openxmlformats.org/officeDocument/2006/relationships/image" Target="../media/image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svg"/><Relationship Id="rId7" Type="http://schemas.openxmlformats.org/officeDocument/2006/relationships/image" Target="../media/image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svg"/><Relationship Id="rId7" Type="http://schemas.openxmlformats.org/officeDocument/2006/relationships/image" Target="../media/image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svg"/><Relationship Id="rId7" Type="http://schemas.openxmlformats.org/officeDocument/2006/relationships/image" Target="../media/image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svg"/><Relationship Id="rId7" Type="http://schemas.openxmlformats.org/officeDocument/2006/relationships/image" Target="../media/image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4.sv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15.jpe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43907" y="1534098"/>
            <a:ext cx="12411009" cy="7218804"/>
            <a:chOff x="0" y="0"/>
            <a:chExt cx="3268743" cy="19012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68743" cy="1901249"/>
            </a:xfrm>
            <a:custGeom>
              <a:avLst/>
              <a:gdLst/>
              <a:ahLst/>
              <a:cxnLst/>
              <a:rect l="l" t="t" r="r" b="b"/>
              <a:pathLst>
                <a:path w="3268743" h="1901249">
                  <a:moveTo>
                    <a:pt x="31814" y="0"/>
                  </a:moveTo>
                  <a:lnTo>
                    <a:pt x="3236930" y="0"/>
                  </a:lnTo>
                  <a:cubicBezTo>
                    <a:pt x="3245367" y="0"/>
                    <a:pt x="3253459" y="3352"/>
                    <a:pt x="3259425" y="9318"/>
                  </a:cubicBezTo>
                  <a:cubicBezTo>
                    <a:pt x="3265391" y="15284"/>
                    <a:pt x="3268743" y="23376"/>
                    <a:pt x="3268743" y="31814"/>
                  </a:cubicBezTo>
                  <a:lnTo>
                    <a:pt x="3268743" y="1869435"/>
                  </a:lnTo>
                  <a:cubicBezTo>
                    <a:pt x="3268743" y="1887006"/>
                    <a:pt x="3254500" y="1901249"/>
                    <a:pt x="3236930" y="1901249"/>
                  </a:cubicBezTo>
                  <a:lnTo>
                    <a:pt x="31814" y="1901249"/>
                  </a:lnTo>
                  <a:cubicBezTo>
                    <a:pt x="14243" y="1901249"/>
                    <a:pt x="0" y="1887006"/>
                    <a:pt x="0" y="1869435"/>
                  </a:cubicBezTo>
                  <a:lnTo>
                    <a:pt x="0" y="31814"/>
                  </a:lnTo>
                  <a:cubicBezTo>
                    <a:pt x="0" y="14243"/>
                    <a:pt x="14243" y="0"/>
                    <a:pt x="31814" y="0"/>
                  </a:cubicBezTo>
                  <a:close/>
                </a:path>
              </a:pathLst>
            </a:custGeom>
            <a:solidFill>
              <a:srgbClr val="D8A590"/>
            </a:solidFill>
            <a:ln w="190500" cap="rnd">
              <a:solidFill>
                <a:srgbClr val="EEE3D0"/>
              </a:solidFill>
              <a:prstDash val="dash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268743" cy="19393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6453806" y="6420448"/>
            <a:ext cx="4892776" cy="1956045"/>
          </a:xfrm>
          <a:custGeom>
            <a:avLst/>
            <a:gdLst/>
            <a:ahLst/>
            <a:cxnLst/>
            <a:rect l="l" t="t" r="r" b="b"/>
            <a:pathLst>
              <a:path w="4892776" h="1956045">
                <a:moveTo>
                  <a:pt x="0" y="0"/>
                </a:moveTo>
                <a:lnTo>
                  <a:pt x="4892776" y="0"/>
                </a:lnTo>
                <a:lnTo>
                  <a:pt x="4892776" y="1956044"/>
                </a:lnTo>
                <a:lnTo>
                  <a:pt x="0" y="19560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4321986" y="3171876"/>
            <a:ext cx="9654852" cy="3294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58"/>
              </a:lnSpc>
            </a:pPr>
            <a:r>
              <a:rPr lang="en-US" sz="12712" dirty="0">
                <a:solidFill>
                  <a:srgbClr val="292222"/>
                </a:solidFill>
                <a:latin typeface="One Little Font"/>
              </a:rPr>
              <a:t> TOPIC :  </a:t>
            </a:r>
          </a:p>
          <a:p>
            <a:pPr algn="ctr">
              <a:lnSpc>
                <a:spcPts val="12458"/>
              </a:lnSpc>
            </a:pPr>
            <a:r>
              <a:rPr lang="en-US" sz="12712" dirty="0">
                <a:solidFill>
                  <a:srgbClr val="292222"/>
                </a:solidFill>
                <a:latin typeface="One Little Font"/>
              </a:rPr>
              <a:t>FULL STACK  </a:t>
            </a:r>
          </a:p>
        </p:txBody>
      </p:sp>
      <p:sp>
        <p:nvSpPr>
          <p:cNvPr id="7" name="Freeform 7"/>
          <p:cNvSpPr/>
          <p:nvPr/>
        </p:nvSpPr>
        <p:spPr>
          <a:xfrm>
            <a:off x="1737919" y="2424310"/>
            <a:ext cx="2375065" cy="2057400"/>
          </a:xfrm>
          <a:custGeom>
            <a:avLst/>
            <a:gdLst/>
            <a:ahLst/>
            <a:cxnLst/>
            <a:rect l="l" t="t" r="r" b="b"/>
            <a:pathLst>
              <a:path w="2375065" h="2057400">
                <a:moveTo>
                  <a:pt x="0" y="0"/>
                </a:moveTo>
                <a:lnTo>
                  <a:pt x="2375065" y="0"/>
                </a:lnTo>
                <a:lnTo>
                  <a:pt x="2375065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3362387" y="1774105"/>
            <a:ext cx="1501193" cy="1300409"/>
          </a:xfrm>
          <a:custGeom>
            <a:avLst/>
            <a:gdLst/>
            <a:ahLst/>
            <a:cxnLst/>
            <a:rect l="l" t="t" r="r" b="b"/>
            <a:pathLst>
              <a:path w="1501193" h="1300409">
                <a:moveTo>
                  <a:pt x="0" y="0"/>
                </a:moveTo>
                <a:lnTo>
                  <a:pt x="1501194" y="0"/>
                </a:lnTo>
                <a:lnTo>
                  <a:pt x="1501194" y="1300409"/>
                </a:lnTo>
                <a:lnTo>
                  <a:pt x="0" y="13004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6462575" y="6654485"/>
            <a:ext cx="4892776" cy="1010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292222"/>
                </a:solidFill>
                <a:latin typeface="Gaegu Bold"/>
              </a:rPr>
              <a:t>Diya Patil</a:t>
            </a:r>
          </a:p>
        </p:txBody>
      </p:sp>
      <p:sp>
        <p:nvSpPr>
          <p:cNvPr id="10" name="Freeform 10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 rot="-7894175">
            <a:off x="15671152" y="-604190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 animBg="1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1" name="Freeform 11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 rot="-7894175">
            <a:off x="15671152" y="-604190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E26C278-6694-AFD0-2D57-4909FFB204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337" y="1953705"/>
            <a:ext cx="11957326" cy="637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72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69852" y="2509373"/>
            <a:ext cx="13548295" cy="5416366"/>
          </a:xfrm>
          <a:custGeom>
            <a:avLst/>
            <a:gdLst/>
            <a:ahLst/>
            <a:cxnLst/>
            <a:rect l="l" t="t" r="r" b="b"/>
            <a:pathLst>
              <a:path w="13548295" h="5416366">
                <a:moveTo>
                  <a:pt x="0" y="0"/>
                </a:moveTo>
                <a:lnTo>
                  <a:pt x="13548296" y="0"/>
                </a:lnTo>
                <a:lnTo>
                  <a:pt x="13548296" y="5416367"/>
                </a:lnTo>
                <a:lnTo>
                  <a:pt x="0" y="5416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4851157" y="4012009"/>
            <a:ext cx="9246367" cy="2172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779"/>
              </a:lnSpc>
            </a:pPr>
            <a:r>
              <a:rPr lang="en-US" sz="12699" dirty="0">
                <a:solidFill>
                  <a:srgbClr val="292222"/>
                </a:solidFill>
                <a:latin typeface="Stars &amp; Love"/>
              </a:rPr>
              <a:t> Thank you </a:t>
            </a:r>
          </a:p>
        </p:txBody>
      </p:sp>
      <p:sp>
        <p:nvSpPr>
          <p:cNvPr id="4" name="Freeform 4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-7894175">
            <a:off x="15671152" y="-604190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90981" y="3865874"/>
            <a:ext cx="12106038" cy="5392426"/>
            <a:chOff x="0" y="0"/>
            <a:chExt cx="3188421" cy="1420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88421" cy="1420227"/>
            </a:xfrm>
            <a:custGeom>
              <a:avLst/>
              <a:gdLst/>
              <a:ahLst/>
              <a:cxnLst/>
              <a:rect l="l" t="t" r="r" b="b"/>
              <a:pathLst>
                <a:path w="3188421" h="1420227">
                  <a:moveTo>
                    <a:pt x="32615" y="0"/>
                  </a:moveTo>
                  <a:lnTo>
                    <a:pt x="3155807" y="0"/>
                  </a:lnTo>
                  <a:cubicBezTo>
                    <a:pt x="3164456" y="0"/>
                    <a:pt x="3172752" y="3436"/>
                    <a:pt x="3178869" y="9553"/>
                  </a:cubicBezTo>
                  <a:cubicBezTo>
                    <a:pt x="3184985" y="15669"/>
                    <a:pt x="3188421" y="23965"/>
                    <a:pt x="3188421" y="32615"/>
                  </a:cubicBezTo>
                  <a:lnTo>
                    <a:pt x="3188421" y="1387612"/>
                  </a:lnTo>
                  <a:cubicBezTo>
                    <a:pt x="3188421" y="1396263"/>
                    <a:pt x="3184985" y="1404558"/>
                    <a:pt x="3178869" y="1410675"/>
                  </a:cubicBezTo>
                  <a:cubicBezTo>
                    <a:pt x="3172752" y="1416791"/>
                    <a:pt x="3164456" y="1420227"/>
                    <a:pt x="3155807" y="1420227"/>
                  </a:cubicBezTo>
                  <a:lnTo>
                    <a:pt x="32615" y="1420227"/>
                  </a:lnTo>
                  <a:cubicBezTo>
                    <a:pt x="23965" y="1420227"/>
                    <a:pt x="15669" y="1416791"/>
                    <a:pt x="9553" y="1410675"/>
                  </a:cubicBezTo>
                  <a:cubicBezTo>
                    <a:pt x="3436" y="1404558"/>
                    <a:pt x="0" y="1396263"/>
                    <a:pt x="0" y="1387612"/>
                  </a:cubicBezTo>
                  <a:lnTo>
                    <a:pt x="0" y="32615"/>
                  </a:lnTo>
                  <a:cubicBezTo>
                    <a:pt x="0" y="23965"/>
                    <a:pt x="3436" y="15669"/>
                    <a:pt x="9553" y="9553"/>
                  </a:cubicBezTo>
                  <a:cubicBezTo>
                    <a:pt x="15669" y="3436"/>
                    <a:pt x="23965" y="0"/>
                    <a:pt x="32615" y="0"/>
                  </a:cubicBezTo>
                  <a:close/>
                </a:path>
              </a:pathLst>
            </a:custGeom>
            <a:solidFill>
              <a:srgbClr val="D19D87"/>
            </a:solidFill>
            <a:ln w="190500" cap="rnd">
              <a:solidFill>
                <a:srgbClr val="EEE3D0"/>
              </a:solidFill>
              <a:prstDash val="dash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188421" cy="1458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6687101" y="1173524"/>
            <a:ext cx="4892776" cy="1956045"/>
          </a:xfrm>
          <a:custGeom>
            <a:avLst/>
            <a:gdLst/>
            <a:ahLst/>
            <a:cxnLst/>
            <a:rect l="l" t="t" r="r" b="b"/>
            <a:pathLst>
              <a:path w="4892776" h="1956045">
                <a:moveTo>
                  <a:pt x="0" y="0"/>
                </a:moveTo>
                <a:lnTo>
                  <a:pt x="4892776" y="0"/>
                </a:lnTo>
                <a:lnTo>
                  <a:pt x="4892776" y="1956044"/>
                </a:lnTo>
                <a:lnTo>
                  <a:pt x="0" y="19560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4176596" y="1205519"/>
            <a:ext cx="9934808" cy="192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54"/>
              </a:lnSpc>
            </a:pPr>
            <a:r>
              <a:rPr lang="en-US" sz="12712" dirty="0">
                <a:solidFill>
                  <a:srgbClr val="292222"/>
                </a:solidFill>
                <a:latin typeface="One Little Font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43439" y="5000625"/>
            <a:ext cx="11601121" cy="3639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 u="sng" dirty="0">
                <a:solidFill>
                  <a:srgbClr val="292222"/>
                </a:solidFill>
                <a:latin typeface="Gaegu Bold"/>
              </a:rPr>
              <a:t>Information Technology refers</a:t>
            </a:r>
          </a:p>
          <a:p>
            <a:pPr algn="ctr">
              <a:lnSpc>
                <a:spcPts val="4759"/>
              </a:lnSpc>
            </a:pPr>
            <a:endParaRPr lang="en-US" sz="3399" dirty="0">
              <a:solidFill>
                <a:srgbClr val="292222"/>
              </a:solidFill>
              <a:latin typeface="Gaegu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 Bold"/>
              </a:rPr>
              <a:t>the use of computers , network , software to store, retrieve , manipulate data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 Bold"/>
              </a:rPr>
              <a:t>the IT - field is Vast and various categories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 Bold"/>
              </a:rPr>
              <a:t>such as Hardware, software, network, Database, etc. </a:t>
            </a:r>
          </a:p>
        </p:txBody>
      </p:sp>
      <p:sp>
        <p:nvSpPr>
          <p:cNvPr id="8" name="Freeform 8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-7894175">
            <a:off x="15662003" y="-615425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229506" y="460792"/>
            <a:ext cx="4892776" cy="1956045"/>
          </a:xfrm>
          <a:custGeom>
            <a:avLst/>
            <a:gdLst/>
            <a:ahLst/>
            <a:cxnLst/>
            <a:rect l="l" t="t" r="r" b="b"/>
            <a:pathLst>
              <a:path w="4892776" h="1956045">
                <a:moveTo>
                  <a:pt x="0" y="0"/>
                </a:moveTo>
                <a:lnTo>
                  <a:pt x="4892777" y="0"/>
                </a:lnTo>
                <a:lnTo>
                  <a:pt x="4892777" y="1956044"/>
                </a:lnTo>
                <a:lnTo>
                  <a:pt x="0" y="19560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320982" y="524857"/>
            <a:ext cx="13646036" cy="1558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81"/>
              </a:lnSpc>
            </a:pPr>
            <a:r>
              <a:rPr lang="en-US" sz="9129" dirty="0">
                <a:solidFill>
                  <a:srgbClr val="292222"/>
                </a:solidFill>
                <a:latin typeface="One Little Font"/>
              </a:rPr>
              <a:t>Current &amp; upcoming Trends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3087808" y="2934306"/>
            <a:ext cx="5371398" cy="6667362"/>
            <a:chOff x="0" y="0"/>
            <a:chExt cx="1414689" cy="175601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14689" cy="1756013"/>
            </a:xfrm>
            <a:custGeom>
              <a:avLst/>
              <a:gdLst/>
              <a:ahLst/>
              <a:cxnLst/>
              <a:rect l="l" t="t" r="r" b="b"/>
              <a:pathLst>
                <a:path w="1414689" h="1756013">
                  <a:moveTo>
                    <a:pt x="73507" y="0"/>
                  </a:moveTo>
                  <a:lnTo>
                    <a:pt x="1341182" y="0"/>
                  </a:lnTo>
                  <a:cubicBezTo>
                    <a:pt x="1381779" y="0"/>
                    <a:pt x="1414689" y="32910"/>
                    <a:pt x="1414689" y="73507"/>
                  </a:cubicBezTo>
                  <a:lnTo>
                    <a:pt x="1414689" y="1682505"/>
                  </a:lnTo>
                  <a:cubicBezTo>
                    <a:pt x="1414689" y="1702001"/>
                    <a:pt x="1406945" y="1720698"/>
                    <a:pt x="1393159" y="1734483"/>
                  </a:cubicBezTo>
                  <a:cubicBezTo>
                    <a:pt x="1379374" y="1748268"/>
                    <a:pt x="1360677" y="1756013"/>
                    <a:pt x="1341182" y="1756013"/>
                  </a:cubicBezTo>
                  <a:lnTo>
                    <a:pt x="73507" y="1756013"/>
                  </a:lnTo>
                  <a:cubicBezTo>
                    <a:pt x="54012" y="1756013"/>
                    <a:pt x="35315" y="1748268"/>
                    <a:pt x="21530" y="1734483"/>
                  </a:cubicBezTo>
                  <a:cubicBezTo>
                    <a:pt x="7745" y="1720698"/>
                    <a:pt x="0" y="1702001"/>
                    <a:pt x="0" y="1682505"/>
                  </a:cubicBezTo>
                  <a:lnTo>
                    <a:pt x="0" y="73507"/>
                  </a:lnTo>
                  <a:cubicBezTo>
                    <a:pt x="0" y="54012"/>
                    <a:pt x="7745" y="35315"/>
                    <a:pt x="21530" y="21530"/>
                  </a:cubicBezTo>
                  <a:cubicBezTo>
                    <a:pt x="35315" y="7745"/>
                    <a:pt x="54012" y="0"/>
                    <a:pt x="73507" y="0"/>
                  </a:cubicBezTo>
                  <a:close/>
                </a:path>
              </a:pathLst>
            </a:custGeom>
            <a:solidFill>
              <a:srgbClr val="D19D87"/>
            </a:solidFill>
            <a:ln w="190500" cap="rnd">
              <a:solidFill>
                <a:srgbClr val="EEE3D0"/>
              </a:solidFill>
              <a:prstDash val="dash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414689" cy="1794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127894" y="2934306"/>
            <a:ext cx="5371398" cy="6667362"/>
            <a:chOff x="0" y="0"/>
            <a:chExt cx="1414689" cy="175601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14689" cy="1756013"/>
            </a:xfrm>
            <a:custGeom>
              <a:avLst/>
              <a:gdLst/>
              <a:ahLst/>
              <a:cxnLst/>
              <a:rect l="l" t="t" r="r" b="b"/>
              <a:pathLst>
                <a:path w="1414689" h="1756013">
                  <a:moveTo>
                    <a:pt x="73507" y="0"/>
                  </a:moveTo>
                  <a:lnTo>
                    <a:pt x="1341182" y="0"/>
                  </a:lnTo>
                  <a:cubicBezTo>
                    <a:pt x="1381779" y="0"/>
                    <a:pt x="1414689" y="32910"/>
                    <a:pt x="1414689" y="73507"/>
                  </a:cubicBezTo>
                  <a:lnTo>
                    <a:pt x="1414689" y="1682505"/>
                  </a:lnTo>
                  <a:cubicBezTo>
                    <a:pt x="1414689" y="1702001"/>
                    <a:pt x="1406945" y="1720698"/>
                    <a:pt x="1393159" y="1734483"/>
                  </a:cubicBezTo>
                  <a:cubicBezTo>
                    <a:pt x="1379374" y="1748268"/>
                    <a:pt x="1360677" y="1756013"/>
                    <a:pt x="1341182" y="1756013"/>
                  </a:cubicBezTo>
                  <a:lnTo>
                    <a:pt x="73507" y="1756013"/>
                  </a:lnTo>
                  <a:cubicBezTo>
                    <a:pt x="54012" y="1756013"/>
                    <a:pt x="35315" y="1748268"/>
                    <a:pt x="21530" y="1734483"/>
                  </a:cubicBezTo>
                  <a:cubicBezTo>
                    <a:pt x="7745" y="1720698"/>
                    <a:pt x="0" y="1702001"/>
                    <a:pt x="0" y="1682505"/>
                  </a:cubicBezTo>
                  <a:lnTo>
                    <a:pt x="0" y="73507"/>
                  </a:lnTo>
                  <a:cubicBezTo>
                    <a:pt x="0" y="54012"/>
                    <a:pt x="7745" y="35315"/>
                    <a:pt x="21530" y="21530"/>
                  </a:cubicBezTo>
                  <a:cubicBezTo>
                    <a:pt x="35315" y="7745"/>
                    <a:pt x="54012" y="0"/>
                    <a:pt x="73507" y="0"/>
                  </a:cubicBezTo>
                  <a:close/>
                </a:path>
              </a:pathLst>
            </a:custGeom>
            <a:solidFill>
              <a:srgbClr val="D19D87"/>
            </a:solidFill>
            <a:ln w="190500" cap="rnd">
              <a:solidFill>
                <a:srgbClr val="EEE3D0"/>
              </a:solidFill>
              <a:prstDash val="dash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414689" cy="1794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557875" y="3408898"/>
            <a:ext cx="6431264" cy="713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4800" u="sng" dirty="0">
                <a:solidFill>
                  <a:srgbClr val="292222"/>
                </a:solidFill>
                <a:latin typeface="One Little Font"/>
              </a:rPr>
              <a:t>Current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239705" y="4465982"/>
            <a:ext cx="5067604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3399" u="sng" dirty="0">
                <a:solidFill>
                  <a:srgbClr val="292222"/>
                </a:solidFill>
                <a:latin typeface="Gaegu"/>
              </a:rPr>
              <a:t>AI &amp; ML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76827" y="3408898"/>
            <a:ext cx="5353497" cy="713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4800" u="sng" dirty="0">
                <a:solidFill>
                  <a:srgbClr val="292222"/>
                </a:solidFill>
                <a:latin typeface="One Little Font"/>
              </a:rPr>
              <a:t>upcoming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31689" y="4474174"/>
            <a:ext cx="5067604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3399" u="sng" dirty="0">
                <a:solidFill>
                  <a:srgbClr val="292222"/>
                </a:solidFill>
                <a:latin typeface="Gaegu"/>
              </a:rPr>
              <a:t>PROGRESSIVE WEB APPS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584123" y="5695755"/>
            <a:ext cx="4378768" cy="2724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292222"/>
                </a:solidFill>
                <a:latin typeface="Gaegu"/>
              </a:rPr>
              <a:t> Artificial intelligence (AI) and machine learning (ML) are making waves across industries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292222"/>
                </a:solidFill>
                <a:latin typeface="Gaegu"/>
              </a:rPr>
              <a:t>Feature : Chatbots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764192" y="5695755"/>
            <a:ext cx="4378768" cy="3257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292222"/>
                </a:solidFill>
                <a:latin typeface="Gaegu"/>
              </a:rPr>
              <a:t> As the demand for fast, offline-capable web applications grows, full-stack developers will be in high demand to create exceptional PWAs.</a:t>
            </a:r>
          </a:p>
        </p:txBody>
      </p:sp>
      <p:sp>
        <p:nvSpPr>
          <p:cNvPr id="16" name="Freeform 16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Freeform 17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8" name="Freeform 18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9" name="Freeform 19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0" name="Freeform 20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1" name="Freeform 21"/>
          <p:cNvSpPr/>
          <p:nvPr/>
        </p:nvSpPr>
        <p:spPr>
          <a:xfrm rot="-7894175">
            <a:off x="15671152" y="-604190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10" grpId="0"/>
      <p:bldP spid="11" grpId="0"/>
      <p:bldP spid="1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6671" y="3465884"/>
            <a:ext cx="15854658" cy="4733051"/>
            <a:chOff x="0" y="0"/>
            <a:chExt cx="4175713" cy="12465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75713" cy="1246565"/>
            </a:xfrm>
            <a:custGeom>
              <a:avLst/>
              <a:gdLst/>
              <a:ahLst/>
              <a:cxnLst/>
              <a:rect l="l" t="t" r="r" b="b"/>
              <a:pathLst>
                <a:path w="4175713" h="1246565">
                  <a:moveTo>
                    <a:pt x="24904" y="0"/>
                  </a:moveTo>
                  <a:lnTo>
                    <a:pt x="4150809" y="0"/>
                  </a:lnTo>
                  <a:cubicBezTo>
                    <a:pt x="4157414" y="0"/>
                    <a:pt x="4163748" y="2624"/>
                    <a:pt x="4168418" y="7294"/>
                  </a:cubicBezTo>
                  <a:cubicBezTo>
                    <a:pt x="4173089" y="11964"/>
                    <a:pt x="4175713" y="18299"/>
                    <a:pt x="4175713" y="24904"/>
                  </a:cubicBezTo>
                  <a:lnTo>
                    <a:pt x="4175713" y="1221661"/>
                  </a:lnTo>
                  <a:cubicBezTo>
                    <a:pt x="4175713" y="1235415"/>
                    <a:pt x="4164563" y="1246565"/>
                    <a:pt x="4150809" y="1246565"/>
                  </a:cubicBezTo>
                  <a:lnTo>
                    <a:pt x="24904" y="1246565"/>
                  </a:lnTo>
                  <a:cubicBezTo>
                    <a:pt x="18299" y="1246565"/>
                    <a:pt x="11964" y="1243941"/>
                    <a:pt x="7294" y="1239271"/>
                  </a:cubicBezTo>
                  <a:cubicBezTo>
                    <a:pt x="2624" y="1234600"/>
                    <a:pt x="0" y="1228266"/>
                    <a:pt x="0" y="1221661"/>
                  </a:cubicBezTo>
                  <a:lnTo>
                    <a:pt x="0" y="24904"/>
                  </a:lnTo>
                  <a:cubicBezTo>
                    <a:pt x="0" y="11150"/>
                    <a:pt x="11150" y="0"/>
                    <a:pt x="24904" y="0"/>
                  </a:cubicBezTo>
                  <a:close/>
                </a:path>
              </a:pathLst>
            </a:custGeom>
            <a:solidFill>
              <a:srgbClr val="D19D87"/>
            </a:solidFill>
            <a:ln w="190500" cap="rnd">
              <a:solidFill>
                <a:srgbClr val="EEE3D0"/>
              </a:solidFill>
              <a:prstDash val="dash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175713" cy="1284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94093" y="4832601"/>
            <a:ext cx="11099813" cy="185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Currently </a:t>
            </a:r>
            <a:r>
              <a:rPr lang="en-US" sz="3399" dirty="0" err="1">
                <a:solidFill>
                  <a:srgbClr val="292222"/>
                </a:solidFill>
                <a:latin typeface="Gaegu"/>
              </a:rPr>
              <a:t>i</a:t>
            </a:r>
            <a:r>
              <a:rPr lang="en-US" sz="3399" dirty="0">
                <a:solidFill>
                  <a:srgbClr val="292222"/>
                </a:solidFill>
                <a:latin typeface="Gaegu"/>
              </a:rPr>
              <a:t> am learning </a:t>
            </a:r>
            <a:r>
              <a:rPr lang="en-US" sz="3399" dirty="0" err="1">
                <a:solidFill>
                  <a:srgbClr val="292222"/>
                </a:solidFill>
                <a:latin typeface="Gaegu"/>
              </a:rPr>
              <a:t>Bootstarp</a:t>
            </a:r>
            <a:r>
              <a:rPr lang="en-US" sz="3399" dirty="0">
                <a:solidFill>
                  <a:srgbClr val="292222"/>
                </a:solidFill>
                <a:latin typeface="Gaegu"/>
              </a:rPr>
              <a:t> &amp; </a:t>
            </a:r>
            <a:r>
              <a:rPr lang="en-US" sz="3399" dirty="0" err="1">
                <a:solidFill>
                  <a:srgbClr val="292222"/>
                </a:solidFill>
                <a:latin typeface="Gaegu"/>
              </a:rPr>
              <a:t>c++</a:t>
            </a:r>
            <a:r>
              <a:rPr lang="en-US" sz="3399" dirty="0">
                <a:solidFill>
                  <a:srgbClr val="292222"/>
                </a:solidFill>
                <a:latin typeface="Gaegu"/>
              </a:rPr>
              <a:t>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to enhance my skills to make responsive websites.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and my basic foundation for backend developing.      </a:t>
            </a:r>
          </a:p>
        </p:txBody>
      </p:sp>
      <p:sp>
        <p:nvSpPr>
          <p:cNvPr id="6" name="Freeform 6"/>
          <p:cNvSpPr/>
          <p:nvPr/>
        </p:nvSpPr>
        <p:spPr>
          <a:xfrm>
            <a:off x="2178195" y="531817"/>
            <a:ext cx="4892776" cy="1956045"/>
          </a:xfrm>
          <a:custGeom>
            <a:avLst/>
            <a:gdLst/>
            <a:ahLst/>
            <a:cxnLst/>
            <a:rect l="l" t="t" r="r" b="b"/>
            <a:pathLst>
              <a:path w="4892776" h="1956045">
                <a:moveTo>
                  <a:pt x="0" y="0"/>
                </a:moveTo>
                <a:lnTo>
                  <a:pt x="4892777" y="0"/>
                </a:lnTo>
                <a:lnTo>
                  <a:pt x="4892777" y="1956044"/>
                </a:lnTo>
                <a:lnTo>
                  <a:pt x="0" y="19560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2201715" y="644715"/>
            <a:ext cx="13433688" cy="1558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781"/>
              </a:lnSpc>
            </a:pPr>
            <a:r>
              <a:rPr lang="en-US" sz="9129" dirty="0">
                <a:solidFill>
                  <a:srgbClr val="292222"/>
                </a:solidFill>
                <a:latin typeface="One Little Font"/>
              </a:rPr>
              <a:t>technology skill upgradation</a:t>
            </a:r>
          </a:p>
        </p:txBody>
      </p:sp>
      <p:sp>
        <p:nvSpPr>
          <p:cNvPr id="8" name="Freeform 8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-7894175">
            <a:off x="15671152" y="-604190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6671" y="3465884"/>
            <a:ext cx="15854658" cy="4788807"/>
            <a:chOff x="0" y="0"/>
            <a:chExt cx="4175713" cy="12612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75713" cy="1261249"/>
            </a:xfrm>
            <a:custGeom>
              <a:avLst/>
              <a:gdLst/>
              <a:ahLst/>
              <a:cxnLst/>
              <a:rect l="l" t="t" r="r" b="b"/>
              <a:pathLst>
                <a:path w="4175713" h="1261249">
                  <a:moveTo>
                    <a:pt x="24904" y="0"/>
                  </a:moveTo>
                  <a:lnTo>
                    <a:pt x="4150809" y="0"/>
                  </a:lnTo>
                  <a:cubicBezTo>
                    <a:pt x="4157414" y="0"/>
                    <a:pt x="4163748" y="2624"/>
                    <a:pt x="4168418" y="7294"/>
                  </a:cubicBezTo>
                  <a:cubicBezTo>
                    <a:pt x="4173089" y="11964"/>
                    <a:pt x="4175713" y="18299"/>
                    <a:pt x="4175713" y="24904"/>
                  </a:cubicBezTo>
                  <a:lnTo>
                    <a:pt x="4175713" y="1236346"/>
                  </a:lnTo>
                  <a:cubicBezTo>
                    <a:pt x="4175713" y="1250100"/>
                    <a:pt x="4164563" y="1261249"/>
                    <a:pt x="4150809" y="1261249"/>
                  </a:cubicBezTo>
                  <a:lnTo>
                    <a:pt x="24904" y="1261249"/>
                  </a:lnTo>
                  <a:cubicBezTo>
                    <a:pt x="11150" y="1261249"/>
                    <a:pt x="0" y="1250100"/>
                    <a:pt x="0" y="1236346"/>
                  </a:cubicBezTo>
                  <a:lnTo>
                    <a:pt x="0" y="24904"/>
                  </a:lnTo>
                  <a:cubicBezTo>
                    <a:pt x="0" y="11150"/>
                    <a:pt x="11150" y="0"/>
                    <a:pt x="24904" y="0"/>
                  </a:cubicBezTo>
                  <a:close/>
                </a:path>
              </a:pathLst>
            </a:custGeom>
            <a:solidFill>
              <a:srgbClr val="D19D87"/>
            </a:solidFill>
            <a:ln w="190500" cap="rnd">
              <a:solidFill>
                <a:srgbClr val="EEE3D0"/>
              </a:solidFill>
              <a:prstDash val="dash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175713" cy="12993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94093" y="4129238"/>
            <a:ext cx="11099813" cy="2456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 Full Stack developers are skilled in both 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backend &amp; front end 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get chance to work on wide range of projects 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Start own business or Tech Startup.</a:t>
            </a:r>
          </a:p>
        </p:txBody>
      </p:sp>
      <p:sp>
        <p:nvSpPr>
          <p:cNvPr id="6" name="Freeform 6"/>
          <p:cNvSpPr/>
          <p:nvPr/>
        </p:nvSpPr>
        <p:spPr>
          <a:xfrm>
            <a:off x="2201715" y="1509839"/>
            <a:ext cx="4892776" cy="1956045"/>
          </a:xfrm>
          <a:custGeom>
            <a:avLst/>
            <a:gdLst/>
            <a:ahLst/>
            <a:cxnLst/>
            <a:rect l="l" t="t" r="r" b="b"/>
            <a:pathLst>
              <a:path w="4892776" h="1956045">
                <a:moveTo>
                  <a:pt x="0" y="0"/>
                </a:moveTo>
                <a:lnTo>
                  <a:pt x="4892776" y="0"/>
                </a:lnTo>
                <a:lnTo>
                  <a:pt x="4892776" y="1956045"/>
                </a:lnTo>
                <a:lnTo>
                  <a:pt x="0" y="19560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2201715" y="1603687"/>
            <a:ext cx="9918740" cy="1558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781"/>
              </a:lnSpc>
            </a:pPr>
            <a:r>
              <a:rPr lang="en-US" sz="9129" dirty="0">
                <a:solidFill>
                  <a:srgbClr val="292222"/>
                </a:solidFill>
                <a:latin typeface="One Little Font"/>
              </a:rPr>
              <a:t>Career Aspirations</a:t>
            </a:r>
          </a:p>
        </p:txBody>
      </p:sp>
      <p:sp>
        <p:nvSpPr>
          <p:cNvPr id="8" name="Freeform 8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-7894175">
            <a:off x="15671150" y="-582508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6671" y="3465884"/>
            <a:ext cx="15854658" cy="4788807"/>
            <a:chOff x="0" y="0"/>
            <a:chExt cx="4175713" cy="12612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75713" cy="1261249"/>
            </a:xfrm>
            <a:custGeom>
              <a:avLst/>
              <a:gdLst/>
              <a:ahLst/>
              <a:cxnLst/>
              <a:rect l="l" t="t" r="r" b="b"/>
              <a:pathLst>
                <a:path w="4175713" h="1261249">
                  <a:moveTo>
                    <a:pt x="24904" y="0"/>
                  </a:moveTo>
                  <a:lnTo>
                    <a:pt x="4150809" y="0"/>
                  </a:lnTo>
                  <a:cubicBezTo>
                    <a:pt x="4157414" y="0"/>
                    <a:pt x="4163748" y="2624"/>
                    <a:pt x="4168418" y="7294"/>
                  </a:cubicBezTo>
                  <a:cubicBezTo>
                    <a:pt x="4173089" y="11964"/>
                    <a:pt x="4175713" y="18299"/>
                    <a:pt x="4175713" y="24904"/>
                  </a:cubicBezTo>
                  <a:lnTo>
                    <a:pt x="4175713" y="1236346"/>
                  </a:lnTo>
                  <a:cubicBezTo>
                    <a:pt x="4175713" y="1250100"/>
                    <a:pt x="4164563" y="1261249"/>
                    <a:pt x="4150809" y="1261249"/>
                  </a:cubicBezTo>
                  <a:lnTo>
                    <a:pt x="24904" y="1261249"/>
                  </a:lnTo>
                  <a:cubicBezTo>
                    <a:pt x="11150" y="1261249"/>
                    <a:pt x="0" y="1250100"/>
                    <a:pt x="0" y="1236346"/>
                  </a:cubicBezTo>
                  <a:lnTo>
                    <a:pt x="0" y="24904"/>
                  </a:lnTo>
                  <a:cubicBezTo>
                    <a:pt x="0" y="11150"/>
                    <a:pt x="11150" y="0"/>
                    <a:pt x="24904" y="0"/>
                  </a:cubicBezTo>
                  <a:close/>
                </a:path>
              </a:pathLst>
            </a:custGeom>
            <a:solidFill>
              <a:srgbClr val="D19D87"/>
            </a:solidFill>
            <a:ln w="190500" cap="rnd">
              <a:solidFill>
                <a:srgbClr val="EEE3D0"/>
              </a:solidFill>
              <a:prstDash val="dash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175713" cy="12993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01715" y="4860479"/>
            <a:ext cx="11099813" cy="185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have many opportunity for career advancement 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such as management roles , taking on larger and more challenging projects</a:t>
            </a:r>
          </a:p>
        </p:txBody>
      </p:sp>
      <p:sp>
        <p:nvSpPr>
          <p:cNvPr id="6" name="Freeform 6"/>
          <p:cNvSpPr/>
          <p:nvPr/>
        </p:nvSpPr>
        <p:spPr>
          <a:xfrm>
            <a:off x="2201715" y="1509839"/>
            <a:ext cx="4892776" cy="1956045"/>
          </a:xfrm>
          <a:custGeom>
            <a:avLst/>
            <a:gdLst/>
            <a:ahLst/>
            <a:cxnLst/>
            <a:rect l="l" t="t" r="r" b="b"/>
            <a:pathLst>
              <a:path w="4892776" h="1956045">
                <a:moveTo>
                  <a:pt x="0" y="0"/>
                </a:moveTo>
                <a:lnTo>
                  <a:pt x="4892776" y="0"/>
                </a:lnTo>
                <a:lnTo>
                  <a:pt x="4892776" y="1956045"/>
                </a:lnTo>
                <a:lnTo>
                  <a:pt x="0" y="19560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2201715" y="1603687"/>
            <a:ext cx="9918740" cy="1558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781"/>
              </a:lnSpc>
            </a:pPr>
            <a:r>
              <a:rPr lang="en-US" sz="9129" dirty="0">
                <a:solidFill>
                  <a:srgbClr val="292222"/>
                </a:solidFill>
                <a:latin typeface="One Little Font"/>
              </a:rPr>
              <a:t>Learning Growth </a:t>
            </a:r>
          </a:p>
        </p:txBody>
      </p:sp>
      <p:sp>
        <p:nvSpPr>
          <p:cNvPr id="8" name="Freeform 8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-7894175">
            <a:off x="15671152" y="-604190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62153" y="3766003"/>
            <a:ext cx="6157119" cy="1113790"/>
            <a:chOff x="0" y="0"/>
            <a:chExt cx="812800" cy="14703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D8A59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52744" y="1224746"/>
            <a:ext cx="16118585" cy="138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6"/>
              </a:lnSpc>
            </a:pPr>
            <a:r>
              <a:rPr lang="en-US" sz="9130" dirty="0">
                <a:solidFill>
                  <a:srgbClr val="292222"/>
                </a:solidFill>
                <a:latin typeface="One Little Font"/>
              </a:rPr>
              <a:t>Learning at Tops Technology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88639" y="3894385"/>
            <a:ext cx="3046942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292222"/>
                </a:solidFill>
                <a:latin typeface="Gaegu"/>
              </a:rPr>
              <a:t>HTML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362153" y="5305403"/>
            <a:ext cx="6157119" cy="1113790"/>
            <a:chOff x="0" y="0"/>
            <a:chExt cx="812800" cy="14703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3908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2362153" y="6844803"/>
            <a:ext cx="6157119" cy="1113790"/>
            <a:chOff x="0" y="0"/>
            <a:chExt cx="812800" cy="14703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FD9B4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930114" y="3766003"/>
            <a:ext cx="6157119" cy="1113790"/>
            <a:chOff x="0" y="0"/>
            <a:chExt cx="812800" cy="14703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D8A59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930114" y="5305403"/>
            <a:ext cx="6157119" cy="1113790"/>
            <a:chOff x="0" y="0"/>
            <a:chExt cx="812800" cy="14703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3908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930114" y="6844803"/>
            <a:ext cx="6157119" cy="1113790"/>
            <a:chOff x="0" y="0"/>
            <a:chExt cx="812800" cy="14703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FD9B4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3688639" y="5451293"/>
            <a:ext cx="392198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292222"/>
                </a:solidFill>
                <a:latin typeface="Gaegu"/>
              </a:rPr>
              <a:t>CSS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688639" y="7028793"/>
            <a:ext cx="392198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292222"/>
                </a:solidFill>
                <a:latin typeface="Gaegu"/>
              </a:rPr>
              <a:t>JavaScript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274608" y="3894385"/>
            <a:ext cx="3046942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292222"/>
                </a:solidFill>
                <a:latin typeface="Gaegu"/>
              </a:rPr>
              <a:t>J-QUERY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274608" y="5462565"/>
            <a:ext cx="3046942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292222"/>
                </a:solidFill>
                <a:latin typeface="Gaegu"/>
              </a:rPr>
              <a:t> C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274608" y="7028793"/>
            <a:ext cx="3046942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292222"/>
                </a:solidFill>
                <a:latin typeface="Gaegu"/>
              </a:rPr>
              <a:t> C++ </a:t>
            </a:r>
          </a:p>
        </p:txBody>
      </p:sp>
      <p:sp>
        <p:nvSpPr>
          <p:cNvPr id="27" name="Freeform 27"/>
          <p:cNvSpPr/>
          <p:nvPr/>
        </p:nvSpPr>
        <p:spPr>
          <a:xfrm rot="532347">
            <a:off x="13029168" y="4597527"/>
            <a:ext cx="8084323" cy="9321547"/>
          </a:xfrm>
          <a:custGeom>
            <a:avLst/>
            <a:gdLst/>
            <a:ahLst/>
            <a:cxnLst/>
            <a:rect l="l" t="t" r="r" b="b"/>
            <a:pathLst>
              <a:path w="8084323" h="9321547">
                <a:moveTo>
                  <a:pt x="0" y="0"/>
                </a:moveTo>
                <a:lnTo>
                  <a:pt x="8084323" y="0"/>
                </a:lnTo>
                <a:lnTo>
                  <a:pt x="8084323" y="9321546"/>
                </a:lnTo>
                <a:lnTo>
                  <a:pt x="0" y="93215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8" name="Freeform 28"/>
          <p:cNvSpPr/>
          <p:nvPr/>
        </p:nvSpPr>
        <p:spPr>
          <a:xfrm rot="597191">
            <a:off x="13668498" y="5334700"/>
            <a:ext cx="6805663" cy="7847200"/>
          </a:xfrm>
          <a:custGeom>
            <a:avLst/>
            <a:gdLst/>
            <a:ahLst/>
            <a:cxnLst/>
            <a:rect l="l" t="t" r="r" b="b"/>
            <a:pathLst>
              <a:path w="6805663" h="7847200">
                <a:moveTo>
                  <a:pt x="0" y="0"/>
                </a:moveTo>
                <a:lnTo>
                  <a:pt x="6805663" y="0"/>
                </a:lnTo>
                <a:lnTo>
                  <a:pt x="6805663" y="7847200"/>
                </a:lnTo>
                <a:lnTo>
                  <a:pt x="0" y="7847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9" name="Freeform 29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0" name="Freeform 30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1" name="Freeform 31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2" name="Freeform 32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3" name="Freeform 33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4" name="Freeform 34"/>
          <p:cNvSpPr/>
          <p:nvPr/>
        </p:nvSpPr>
        <p:spPr>
          <a:xfrm rot="-7894175">
            <a:off x="15671152" y="-604190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2" grpId="0"/>
      <p:bldP spid="23" grpId="0"/>
      <p:bldP spid="24" grpId="0"/>
      <p:bldP spid="25" grpId="0"/>
      <p:bldP spid="26" grpId="0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62153" y="3766003"/>
            <a:ext cx="6157119" cy="1113790"/>
            <a:chOff x="0" y="0"/>
            <a:chExt cx="812800" cy="14703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D8A59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125965" y="1661280"/>
            <a:ext cx="10818595" cy="138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6"/>
              </a:lnSpc>
            </a:pPr>
            <a:r>
              <a:rPr lang="en-US" sz="9130" dirty="0">
                <a:solidFill>
                  <a:srgbClr val="292222"/>
                </a:solidFill>
                <a:latin typeface="One Little Font"/>
              </a:rPr>
              <a:t>Upcoming Modules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88639" y="3894385"/>
            <a:ext cx="3046942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292222"/>
                </a:solidFill>
                <a:latin typeface="Gaegu"/>
              </a:rPr>
              <a:t>Adv. JavaScript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362153" y="5305403"/>
            <a:ext cx="6157119" cy="1113790"/>
            <a:chOff x="0" y="0"/>
            <a:chExt cx="812800" cy="14703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3908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30114" y="3766003"/>
            <a:ext cx="6157119" cy="1113790"/>
            <a:chOff x="0" y="0"/>
            <a:chExt cx="812800" cy="14703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D8A59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930114" y="5305403"/>
            <a:ext cx="6157119" cy="1113790"/>
            <a:chOff x="0" y="0"/>
            <a:chExt cx="812800" cy="14703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147031"/>
            </a:xfrm>
            <a:custGeom>
              <a:avLst/>
              <a:gdLst/>
              <a:ahLst/>
              <a:cxnLst/>
              <a:rect l="l" t="t" r="r" b="b"/>
              <a:pathLst>
                <a:path w="812800" h="147031">
                  <a:moveTo>
                    <a:pt x="609600" y="0"/>
                  </a:moveTo>
                  <a:cubicBezTo>
                    <a:pt x="721824" y="0"/>
                    <a:pt x="812800" y="32914"/>
                    <a:pt x="812800" y="73516"/>
                  </a:cubicBezTo>
                  <a:cubicBezTo>
                    <a:pt x="812800" y="114117"/>
                    <a:pt x="721824" y="147031"/>
                    <a:pt x="609600" y="147031"/>
                  </a:cubicBezTo>
                  <a:lnTo>
                    <a:pt x="203200" y="147031"/>
                  </a:lnTo>
                  <a:cubicBezTo>
                    <a:pt x="90976" y="147031"/>
                    <a:pt x="0" y="114117"/>
                    <a:pt x="0" y="73516"/>
                  </a:cubicBezTo>
                  <a:cubicBezTo>
                    <a:pt x="0" y="3291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3908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185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688639" y="5451293"/>
            <a:ext cx="392198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292222"/>
                </a:solidFill>
                <a:latin typeface="Gaegu"/>
              </a:rPr>
              <a:t>My-Sql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274608" y="3894385"/>
            <a:ext cx="3046942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292222"/>
                </a:solidFill>
                <a:latin typeface="Gaegu"/>
              </a:rPr>
              <a:t>React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274608" y="5462565"/>
            <a:ext cx="3046942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292222"/>
                </a:solidFill>
                <a:latin typeface="Gaegu"/>
              </a:rPr>
              <a:t>Python</a:t>
            </a:r>
          </a:p>
        </p:txBody>
      </p:sp>
      <p:sp>
        <p:nvSpPr>
          <p:cNvPr id="19" name="Freeform 19"/>
          <p:cNvSpPr/>
          <p:nvPr/>
        </p:nvSpPr>
        <p:spPr>
          <a:xfrm rot="532347">
            <a:off x="13029168" y="4597527"/>
            <a:ext cx="8084323" cy="9321547"/>
          </a:xfrm>
          <a:custGeom>
            <a:avLst/>
            <a:gdLst/>
            <a:ahLst/>
            <a:cxnLst/>
            <a:rect l="l" t="t" r="r" b="b"/>
            <a:pathLst>
              <a:path w="8084323" h="9321547">
                <a:moveTo>
                  <a:pt x="0" y="0"/>
                </a:moveTo>
                <a:lnTo>
                  <a:pt x="8084323" y="0"/>
                </a:lnTo>
                <a:lnTo>
                  <a:pt x="8084323" y="9321546"/>
                </a:lnTo>
                <a:lnTo>
                  <a:pt x="0" y="93215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0" name="Freeform 20"/>
          <p:cNvSpPr/>
          <p:nvPr/>
        </p:nvSpPr>
        <p:spPr>
          <a:xfrm rot="597191">
            <a:off x="13668498" y="5334700"/>
            <a:ext cx="6805663" cy="7847200"/>
          </a:xfrm>
          <a:custGeom>
            <a:avLst/>
            <a:gdLst/>
            <a:ahLst/>
            <a:cxnLst/>
            <a:rect l="l" t="t" r="r" b="b"/>
            <a:pathLst>
              <a:path w="6805663" h="7847200">
                <a:moveTo>
                  <a:pt x="0" y="0"/>
                </a:moveTo>
                <a:lnTo>
                  <a:pt x="6805663" y="0"/>
                </a:lnTo>
                <a:lnTo>
                  <a:pt x="6805663" y="7847200"/>
                </a:lnTo>
                <a:lnTo>
                  <a:pt x="0" y="7847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1" name="Freeform 21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2" name="Freeform 22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3" name="Freeform 23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Freeform 24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5" name="Freeform 25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6" name="Freeform 26"/>
          <p:cNvSpPr/>
          <p:nvPr/>
        </p:nvSpPr>
        <p:spPr>
          <a:xfrm rot="-7894175">
            <a:off x="15671152" y="-604190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6" grpId="0"/>
      <p:bldP spid="17" grpId="0"/>
      <p:bldP spid="18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27781" y="2766162"/>
            <a:ext cx="12880201" cy="6908794"/>
            <a:chOff x="0" y="0"/>
            <a:chExt cx="3392316" cy="1819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92316" cy="1819600"/>
            </a:xfrm>
            <a:custGeom>
              <a:avLst/>
              <a:gdLst/>
              <a:ahLst/>
              <a:cxnLst/>
              <a:rect l="l" t="t" r="r" b="b"/>
              <a:pathLst>
                <a:path w="3392316" h="1819600">
                  <a:moveTo>
                    <a:pt x="30655" y="0"/>
                  </a:moveTo>
                  <a:lnTo>
                    <a:pt x="3361661" y="0"/>
                  </a:lnTo>
                  <a:cubicBezTo>
                    <a:pt x="3378592" y="0"/>
                    <a:pt x="3392316" y="13725"/>
                    <a:pt x="3392316" y="30655"/>
                  </a:cubicBezTo>
                  <a:lnTo>
                    <a:pt x="3392316" y="1788945"/>
                  </a:lnTo>
                  <a:cubicBezTo>
                    <a:pt x="3392316" y="1805875"/>
                    <a:pt x="3378592" y="1819600"/>
                    <a:pt x="3361661" y="1819600"/>
                  </a:cubicBezTo>
                  <a:lnTo>
                    <a:pt x="30655" y="1819600"/>
                  </a:lnTo>
                  <a:cubicBezTo>
                    <a:pt x="13725" y="1819600"/>
                    <a:pt x="0" y="1805875"/>
                    <a:pt x="0" y="1788945"/>
                  </a:cubicBezTo>
                  <a:lnTo>
                    <a:pt x="0" y="30655"/>
                  </a:lnTo>
                  <a:cubicBezTo>
                    <a:pt x="0" y="13725"/>
                    <a:pt x="13725" y="0"/>
                    <a:pt x="30655" y="0"/>
                  </a:cubicBezTo>
                  <a:close/>
                </a:path>
              </a:pathLst>
            </a:custGeom>
            <a:solidFill>
              <a:srgbClr val="D19D87"/>
            </a:solidFill>
            <a:ln w="190500" cap="rnd">
              <a:solidFill>
                <a:srgbClr val="EEE3D0"/>
              </a:solidFill>
              <a:prstDash val="dash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392316" cy="185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727781" y="411959"/>
            <a:ext cx="4892776" cy="1956045"/>
          </a:xfrm>
          <a:custGeom>
            <a:avLst/>
            <a:gdLst/>
            <a:ahLst/>
            <a:cxnLst/>
            <a:rect l="l" t="t" r="r" b="b"/>
            <a:pathLst>
              <a:path w="4892776" h="1956045">
                <a:moveTo>
                  <a:pt x="0" y="0"/>
                </a:moveTo>
                <a:lnTo>
                  <a:pt x="4892776" y="0"/>
                </a:lnTo>
                <a:lnTo>
                  <a:pt x="4892776" y="1956045"/>
                </a:lnTo>
                <a:lnTo>
                  <a:pt x="0" y="19560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3109505" y="524857"/>
            <a:ext cx="9811174" cy="1558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81"/>
              </a:lnSpc>
            </a:pPr>
            <a:r>
              <a:rPr lang="en-US" sz="9129">
                <a:solidFill>
                  <a:srgbClr val="292222"/>
                </a:solidFill>
                <a:latin typeface="One Little Font"/>
              </a:rPr>
              <a:t>Why this Course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413355" y="4127749"/>
            <a:ext cx="10513878" cy="4857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92222"/>
                </a:solidFill>
                <a:latin typeface="Gaegu"/>
              </a:rPr>
              <a:t> firstly, my journey into software technology began from a young age.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92222"/>
                </a:solidFill>
                <a:latin typeface="Gaegu"/>
              </a:rPr>
              <a:t>I’ve always been fascinated (Interested) by computers.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92222"/>
                </a:solidFill>
                <a:latin typeface="Gaegu"/>
              </a:rPr>
              <a:t>As i was exploring diff. fields, i was attracted to full stack development 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92222"/>
                </a:solidFill>
                <a:latin typeface="Gaegu"/>
              </a:rPr>
              <a:t>because it allow me to work on build softwares from start to finish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05656" y="3210518"/>
            <a:ext cx="4607698" cy="4607698"/>
            <a:chOff x="0" y="0"/>
            <a:chExt cx="12700000" cy="12700000"/>
          </a:xfrm>
        </p:grpSpPr>
        <p:sp>
          <p:nvSpPr>
            <p:cNvPr id="9" name="Freeform 9"/>
            <p:cNvSpPr/>
            <p:nvPr/>
          </p:nvSpPr>
          <p:spPr>
            <a:xfrm>
              <a:off x="-11430" y="857250"/>
              <a:ext cx="13009880" cy="11644630"/>
            </a:xfrm>
            <a:custGeom>
              <a:avLst/>
              <a:gdLst/>
              <a:ahLst/>
              <a:cxnLst/>
              <a:rect l="l" t="t" r="r" b="b"/>
              <a:pathLst>
                <a:path w="13009880" h="11644630">
                  <a:moveTo>
                    <a:pt x="10152380" y="938530"/>
                  </a:moveTo>
                  <a:cubicBezTo>
                    <a:pt x="8962390" y="189230"/>
                    <a:pt x="8643620" y="154940"/>
                    <a:pt x="7245350" y="0"/>
                  </a:cubicBezTo>
                  <a:cubicBezTo>
                    <a:pt x="4039870" y="38100"/>
                    <a:pt x="1441450" y="1889760"/>
                    <a:pt x="435610" y="4933950"/>
                  </a:cubicBezTo>
                  <a:cubicBezTo>
                    <a:pt x="91440" y="5975350"/>
                    <a:pt x="0" y="7139940"/>
                    <a:pt x="403860" y="8159750"/>
                  </a:cubicBezTo>
                  <a:cubicBezTo>
                    <a:pt x="934720" y="9499600"/>
                    <a:pt x="2254250" y="10407650"/>
                    <a:pt x="3648710" y="10773410"/>
                  </a:cubicBezTo>
                  <a:cubicBezTo>
                    <a:pt x="5043170" y="11140440"/>
                    <a:pt x="6578600" y="11644630"/>
                    <a:pt x="8008620" y="11470640"/>
                  </a:cubicBezTo>
                  <a:cubicBezTo>
                    <a:pt x="9123680" y="11334750"/>
                    <a:pt x="10237470" y="10519410"/>
                    <a:pt x="11071860" y="9767570"/>
                  </a:cubicBezTo>
                  <a:cubicBezTo>
                    <a:pt x="11625580" y="9268460"/>
                    <a:pt x="11971020" y="8576310"/>
                    <a:pt x="12202160" y="7867650"/>
                  </a:cubicBezTo>
                  <a:cubicBezTo>
                    <a:pt x="13009880" y="5401310"/>
                    <a:pt x="12348210" y="2322830"/>
                    <a:pt x="10152380" y="938530"/>
                  </a:cubicBezTo>
                  <a:close/>
                </a:path>
              </a:pathLst>
            </a:custGeom>
            <a:blipFill>
              <a:blip r:embed="rId4"/>
              <a:stretch>
                <a:fillRect t="-3869" b="-3869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Freeform 10"/>
          <p:cNvSpPr/>
          <p:nvPr/>
        </p:nvSpPr>
        <p:spPr>
          <a:xfrm rot="936486">
            <a:off x="13478290" y="4898645"/>
            <a:ext cx="7562019" cy="8719309"/>
          </a:xfrm>
          <a:custGeom>
            <a:avLst/>
            <a:gdLst/>
            <a:ahLst/>
            <a:cxnLst/>
            <a:rect l="l" t="t" r="r" b="b"/>
            <a:pathLst>
              <a:path w="7562019" h="8719309">
                <a:moveTo>
                  <a:pt x="0" y="0"/>
                </a:moveTo>
                <a:lnTo>
                  <a:pt x="7562020" y="0"/>
                </a:lnTo>
                <a:lnTo>
                  <a:pt x="7562020" y="8719310"/>
                </a:lnTo>
                <a:lnTo>
                  <a:pt x="0" y="871931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rot="3971593">
            <a:off x="-2237921" y="-6139086"/>
            <a:ext cx="7572567" cy="8731471"/>
          </a:xfrm>
          <a:custGeom>
            <a:avLst/>
            <a:gdLst/>
            <a:ahLst/>
            <a:cxnLst/>
            <a:rect l="l" t="t" r="r" b="b"/>
            <a:pathLst>
              <a:path w="7572567" h="8731471">
                <a:moveTo>
                  <a:pt x="0" y="0"/>
                </a:moveTo>
                <a:lnTo>
                  <a:pt x="7572566" y="0"/>
                </a:lnTo>
                <a:lnTo>
                  <a:pt x="7572566" y="8731471"/>
                </a:lnTo>
                <a:lnTo>
                  <a:pt x="0" y="87314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>
            <a:off x="-1911732" y="-4295933"/>
            <a:ext cx="7078722" cy="6379589"/>
          </a:xfrm>
          <a:custGeom>
            <a:avLst/>
            <a:gdLst/>
            <a:ahLst/>
            <a:cxnLst/>
            <a:rect l="l" t="t" r="r" b="b"/>
            <a:pathLst>
              <a:path w="7078722" h="6379589">
                <a:moveTo>
                  <a:pt x="0" y="0"/>
                </a:moveTo>
                <a:lnTo>
                  <a:pt x="7078722" y="0"/>
                </a:lnTo>
                <a:lnTo>
                  <a:pt x="7078722" y="6379589"/>
                </a:lnTo>
                <a:lnTo>
                  <a:pt x="0" y="63795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4641012" y="7575724"/>
            <a:ext cx="6509654" cy="5866725"/>
          </a:xfrm>
          <a:custGeom>
            <a:avLst/>
            <a:gdLst/>
            <a:ahLst/>
            <a:cxnLst/>
            <a:rect l="l" t="t" r="r" b="b"/>
            <a:pathLst>
              <a:path w="6509654" h="5866725">
                <a:moveTo>
                  <a:pt x="0" y="0"/>
                </a:moveTo>
                <a:lnTo>
                  <a:pt x="6509653" y="0"/>
                </a:lnTo>
                <a:lnTo>
                  <a:pt x="6509653" y="5866725"/>
                </a:lnTo>
                <a:lnTo>
                  <a:pt x="0" y="58667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 rot="3120859">
            <a:off x="-722028" y="8164443"/>
            <a:ext cx="3501456" cy="4114800"/>
          </a:xfrm>
          <a:custGeom>
            <a:avLst/>
            <a:gdLst/>
            <a:ahLst/>
            <a:cxnLst/>
            <a:rect l="l" t="t" r="r" b="b"/>
            <a:pathLst>
              <a:path w="3501456" h="4114800">
                <a:moveTo>
                  <a:pt x="0" y="0"/>
                </a:moveTo>
                <a:lnTo>
                  <a:pt x="3501456" y="0"/>
                </a:lnTo>
                <a:lnTo>
                  <a:pt x="35014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 rot="-7894175">
            <a:off x="15671152" y="-604190"/>
            <a:ext cx="2800355" cy="3243046"/>
          </a:xfrm>
          <a:custGeom>
            <a:avLst/>
            <a:gdLst/>
            <a:ahLst/>
            <a:cxnLst/>
            <a:rect l="l" t="t" r="r" b="b"/>
            <a:pathLst>
              <a:path w="2800355" h="3243046">
                <a:moveTo>
                  <a:pt x="0" y="0"/>
                </a:moveTo>
                <a:lnTo>
                  <a:pt x="2800355" y="0"/>
                </a:lnTo>
                <a:lnTo>
                  <a:pt x="2800355" y="3243046"/>
                </a:lnTo>
                <a:lnTo>
                  <a:pt x="0" y="324304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262</Words>
  <Application>Microsoft Office PowerPoint</Application>
  <PresentationFormat>Custom</PresentationFormat>
  <Paragraphs>48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One Little Font</vt:lpstr>
      <vt:lpstr>Gaegu Bold</vt:lpstr>
      <vt:lpstr>Stars &amp; Love</vt:lpstr>
      <vt:lpstr>Calibri</vt:lpstr>
      <vt:lpstr>Gaegu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Brown Aesthetic Creative Portfolio Presentation</dc:title>
  <cp:lastModifiedBy>Diya Patil</cp:lastModifiedBy>
  <cp:revision>26</cp:revision>
  <dcterms:created xsi:type="dcterms:W3CDTF">2006-08-16T00:00:00Z</dcterms:created>
  <dcterms:modified xsi:type="dcterms:W3CDTF">2024-04-22T15:50:47Z</dcterms:modified>
  <dc:identifier>DAGCOmZdDwU</dc:identifier>
</cp:coreProperties>
</file>

<file path=docProps/thumbnail.jpeg>
</file>